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4677" autoAdjust="0"/>
  </p:normalViewPr>
  <p:slideViewPr>
    <p:cSldViewPr>
      <p:cViewPr varScale="1">
        <p:scale>
          <a:sx n="83" d="100"/>
          <a:sy n="83" d="100"/>
        </p:scale>
        <p:origin x="-869" y="-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2F2FEEF-5F8A-4BBD-B93D-78DDDD7CF1FD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5423" y="2060848"/>
            <a:ext cx="3312368" cy="1216546"/>
          </a:xfrm>
        </p:spPr>
        <p:txBody>
          <a:bodyPr/>
          <a:lstStyle/>
          <a:p>
            <a:r>
              <a:rPr lang="ru-RU" dirty="0" smtClean="0"/>
              <a:t>«</a:t>
            </a:r>
            <a:r>
              <a:rPr lang="en-US" dirty="0" smtClean="0"/>
              <a:t>Points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52120" y="4221088"/>
            <a:ext cx="3200400" cy="1752600"/>
          </a:xfrm>
        </p:spPr>
        <p:txBody>
          <a:bodyPr/>
          <a:lstStyle/>
          <a:p>
            <a:pPr algn="r"/>
            <a:r>
              <a:rPr lang="ru-RU" dirty="0" smtClean="0"/>
              <a:t>Выполнил</a:t>
            </a:r>
            <a:r>
              <a:rPr lang="en-US" dirty="0" smtClean="0"/>
              <a:t>:</a:t>
            </a:r>
            <a:endParaRPr lang="ru-RU" dirty="0" smtClean="0"/>
          </a:p>
          <a:p>
            <a:pPr algn="r"/>
            <a:r>
              <a:rPr lang="ru-RU" dirty="0" smtClean="0"/>
              <a:t>Шарапов Максим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663191" y="632107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2021</a:t>
            </a:r>
            <a:r>
              <a:rPr lang="ru-RU" dirty="0" smtClean="0"/>
              <a:t> Ижевск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68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45" y="1102964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Идея приложения</a:t>
            </a:r>
            <a:endParaRPr lang="ru-RU" sz="3600" dirty="0"/>
          </a:p>
        </p:txBody>
      </p:sp>
      <p:sp>
        <p:nvSpPr>
          <p:cNvPr id="5" name="AutoShape 5" descr="значок игрового контроллера, джойстик значки компьютеров игровые  контроллеры, джойстик, электроника, логотип, монохромный png | PNGW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5" name="Picture 11" descr="D:\Документы\!DOCS\Проект Points\images (1)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23" y="764704"/>
            <a:ext cx="4080904" cy="22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Документы\!DOCS\Проект Points\Без названия.jf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5004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Документы\!DOCS\Проект Points\Screenshot_2021-05-13-10-51-11-962_ru.pyply.games.poin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11608"/>
            <a:ext cx="2270934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7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Демонстрация</a:t>
            </a:r>
            <a:endParaRPr lang="ru-RU" sz="3600" dirty="0"/>
          </a:p>
        </p:txBody>
      </p:sp>
      <p:pic>
        <p:nvPicPr>
          <p:cNvPr id="4" name="Screenrecorder-2021-05-13-11-08-29-28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984" y="243747"/>
            <a:ext cx="3096344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54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625748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Реализация</a:t>
            </a:r>
            <a:endParaRPr lang="ru-RU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737258" y="1272079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Player</a:t>
            </a:r>
            <a:endParaRPr lang="ru-RU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050386" y="1272079"/>
            <a:ext cx="83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Team</a:t>
            </a:r>
            <a:endParaRPr lang="ru-RU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77108" y="422526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Camp</a:t>
            </a:r>
            <a:endParaRPr lang="ru-RU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035920" y="425018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Land</a:t>
            </a:r>
            <a:endParaRPr lang="ru-RU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4507687" y="6101922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Использование БД</a:t>
            </a:r>
            <a:r>
              <a:rPr lang="en-US" dirty="0" smtClean="0"/>
              <a:t> </a:t>
            </a:r>
            <a:r>
              <a:rPr lang="ru-RU" dirty="0" smtClean="0"/>
              <a:t>для статистики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34881" y="2185441"/>
            <a:ext cx="1509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/>
              <a:t>GameView</a:t>
            </a:r>
            <a:endParaRPr lang="ru-RU" sz="2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17466" y="4987300"/>
            <a:ext cx="77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Wall</a:t>
            </a:r>
            <a:endParaRPr lang="ru-RU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80799" y="3625102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Point</a:t>
            </a:r>
          </a:p>
          <a:p>
            <a:r>
              <a:rPr lang="en-US" sz="2400" i="1" dirty="0" err="1" smtClean="0"/>
              <a:t>DoublePoint</a:t>
            </a:r>
            <a:endParaRPr lang="en-US" sz="2400" i="1" dirty="0" smtClean="0"/>
          </a:p>
          <a:p>
            <a:r>
              <a:rPr lang="en-US" sz="2400" i="1" dirty="0" smtClean="0"/>
              <a:t>Polygon</a:t>
            </a:r>
            <a:endParaRPr lang="ru-RU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3557690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Игровые объекты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5896049" y="586658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Команды и игроки</a:t>
            </a:r>
            <a:endParaRPr lang="ru-R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050386" y="3062436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Геометрия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61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9" grpId="0"/>
      <p:bldP spid="10" grpId="0"/>
      <p:bldP spid="47" grpId="0"/>
      <p:bldP spid="8" grpId="0"/>
      <p:bldP spid="21" grpId="0"/>
      <p:bldP spid="15" grpId="0" build="p"/>
      <p:bldP spid="17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620688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Заключение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276872"/>
            <a:ext cx="44230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Планы на будущее</a:t>
            </a:r>
            <a:r>
              <a:rPr lang="en-US" sz="3200" dirty="0" smtClean="0"/>
              <a:t>:</a:t>
            </a:r>
          </a:p>
          <a:p>
            <a:pPr marL="342900" indent="-342900">
              <a:buAutoNum type="arabicPeriod"/>
            </a:pPr>
            <a:r>
              <a:rPr lang="ru-RU" sz="3200" dirty="0" smtClean="0"/>
              <a:t>Новые режимы</a:t>
            </a:r>
          </a:p>
          <a:p>
            <a:pPr marL="342900" indent="-342900">
              <a:buAutoNum type="arabicPeriod"/>
            </a:pPr>
            <a:r>
              <a:rPr lang="ru-RU" sz="3200" dirty="0" smtClean="0"/>
              <a:t>Больше графики</a:t>
            </a:r>
          </a:p>
          <a:p>
            <a:pPr marL="342900" indent="-342900">
              <a:buAutoNum type="arabicPeriod"/>
            </a:pPr>
            <a:r>
              <a:rPr lang="ru-RU" sz="3200" dirty="0" smtClean="0"/>
              <a:t>Кастомизация темы</a:t>
            </a:r>
          </a:p>
          <a:p>
            <a:pPr marL="342900" indent="-342900">
              <a:buAutoNum type="arabicPeriod"/>
            </a:pPr>
            <a:r>
              <a:rPr lang="ru-RU" sz="3200" dirty="0" smtClean="0"/>
              <a:t>Кланы</a:t>
            </a:r>
            <a:endParaRPr lang="ru-RU" sz="3200" dirty="0"/>
          </a:p>
          <a:p>
            <a:pPr marL="342900" indent="-342900">
              <a:buAutoNum type="arabicPeriod"/>
            </a:pPr>
            <a:r>
              <a:rPr lang="ru-RU" sz="3200" dirty="0" smtClean="0"/>
              <a:t>Одиночная игра</a:t>
            </a:r>
          </a:p>
        </p:txBody>
      </p:sp>
    </p:spTree>
    <p:extLst>
      <p:ext uri="{BB962C8B-B14F-4D97-AF65-F5344CB8AC3E}">
        <p14:creationId xmlns:p14="http://schemas.microsoft.com/office/powerpoint/2010/main" val="259027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Документы\!DOCS\Проект Points\images (3)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4664"/>
            <a:ext cx="5734000" cy="57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Базовая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овая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130</TotalTime>
  <Words>46</Words>
  <Application>Microsoft Office PowerPoint</Application>
  <PresentationFormat>Экран (4:3)</PresentationFormat>
  <Paragraphs>27</Paragraphs>
  <Slides>6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Базовая</vt:lpstr>
      <vt:lpstr>«Points»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PyPLy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«Points»</dc:title>
  <dc:creator>Максим Шарапов</dc:creator>
  <cp:lastModifiedBy>Максим Шарапов</cp:lastModifiedBy>
  <cp:revision>9</cp:revision>
  <dcterms:created xsi:type="dcterms:W3CDTF">2021-03-09T12:07:07Z</dcterms:created>
  <dcterms:modified xsi:type="dcterms:W3CDTF">2021-05-13T12:16:33Z</dcterms:modified>
</cp:coreProperties>
</file>